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72" r:id="rId4"/>
    <p:sldId id="428" r:id="rId5"/>
    <p:sldId id="429" r:id="rId6"/>
    <p:sldId id="470" r:id="rId7"/>
    <p:sldId id="471" r:id="rId8"/>
    <p:sldId id="434" r:id="rId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Orly's Font 2" panose="020B0604020202020204" charset="0"/>
      <p:regular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571500" y="971550"/>
            <a:ext cx="59436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write the expanded form of a number?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4" name="Picture 3" descr="Zim 1.png"/>
          <p:cNvPicPr>
            <a:picLocks noChangeAspect="1"/>
          </p:cNvPicPr>
          <p:nvPr/>
        </p:nvPicPr>
        <p:blipFill>
          <a:blip r:embed="rId3" cstate="print"/>
          <a:srcRect l="38750" r="40000" b="3311"/>
          <a:stretch>
            <a:fillRect/>
          </a:stretch>
        </p:blipFill>
        <p:spPr>
          <a:xfrm>
            <a:off x="7315200" y="857250"/>
            <a:ext cx="1390286" cy="3556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20861812">
            <a:off x="1600200" y="29146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20861812">
            <a:off x="2171700" y="29146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rot="20861812">
            <a:off x="1600200" y="34861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20861812">
            <a:off x="2171700" y="34861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20861812">
            <a:off x="3543300" y="3028950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11"/>
          <p:cNvSpPr/>
          <p:nvPr/>
        </p:nvSpPr>
        <p:spPr>
          <a:xfrm rot="20861812">
            <a:off x="4049195" y="3149124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 rot="20861812">
            <a:off x="4118339" y="3377725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 rot="20861812">
            <a:off x="4258035" y="3834925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 rot="20861812">
            <a:off x="4204398" y="360045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 rot="20861812">
            <a:off x="2743200" y="34861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rot="20861812">
            <a:off x="3657600" y="3028950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Callout 25"/>
          <p:cNvSpPr/>
          <p:nvPr/>
        </p:nvSpPr>
        <p:spPr>
          <a:xfrm rot="10800000" flipV="1">
            <a:off x="4698063" y="2148904"/>
            <a:ext cx="2400300" cy="1687988"/>
          </a:xfrm>
          <a:prstGeom prst="wedgeEllipseCallout">
            <a:avLst>
              <a:gd name="adj1" fmla="val -60795"/>
              <a:gd name="adj2" fmla="val -27447"/>
            </a:avLst>
          </a:prstGeom>
          <a:noFill/>
          <a:ln w="38100">
            <a:solidFill>
              <a:schemeClr val="tx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1667504">
            <a:off x="5332187" y="2515538"/>
            <a:ext cx="2309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4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500</a:t>
            </a:r>
          </a:p>
        </p:txBody>
      </p:sp>
      <p:sp>
        <p:nvSpPr>
          <p:cNvPr id="29" name="TextBox 28"/>
          <p:cNvSpPr txBox="1"/>
          <p:nvPr/>
        </p:nvSpPr>
        <p:spPr>
          <a:xfrm rot="1667504">
            <a:off x="4303487" y="3315637"/>
            <a:ext cx="2309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50</a:t>
            </a:r>
          </a:p>
        </p:txBody>
      </p:sp>
      <p:sp>
        <p:nvSpPr>
          <p:cNvPr id="30" name="TextBox 29"/>
          <p:cNvSpPr txBox="1"/>
          <p:nvPr/>
        </p:nvSpPr>
        <p:spPr>
          <a:xfrm rot="1667504">
            <a:off x="5217886" y="3201337"/>
            <a:ext cx="2309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</a:p>
        </p:txBody>
      </p:sp>
      <p:sp>
        <p:nvSpPr>
          <p:cNvPr id="31" name="TextBox 30"/>
          <p:cNvSpPr txBox="1"/>
          <p:nvPr/>
        </p:nvSpPr>
        <p:spPr>
          <a:xfrm rot="20728311">
            <a:off x="4407811" y="2539904"/>
            <a:ext cx="2309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 tens </a:t>
            </a:r>
          </a:p>
        </p:txBody>
      </p:sp>
      <p:sp>
        <p:nvSpPr>
          <p:cNvPr id="32" name="TextBox 31"/>
          <p:cNvSpPr txBox="1"/>
          <p:nvPr/>
        </p:nvSpPr>
        <p:spPr>
          <a:xfrm rot="1667504">
            <a:off x="5298572" y="2989503"/>
            <a:ext cx="910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sp>
        <p:nvSpPr>
          <p:cNvPr id="33" name="TextBox 32"/>
          <p:cNvSpPr txBox="1"/>
          <p:nvPr/>
        </p:nvSpPr>
        <p:spPr>
          <a:xfrm rot="233762">
            <a:off x="5755771" y="2875203"/>
            <a:ext cx="910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</a:p>
        </p:txBody>
      </p:sp>
      <p:sp>
        <p:nvSpPr>
          <p:cNvPr id="22" name="TextBox 21"/>
          <p:cNvSpPr txBox="1"/>
          <p:nvPr/>
        </p:nvSpPr>
        <p:spPr>
          <a:xfrm rot="21308709">
            <a:off x="5615998" y="3295354"/>
            <a:ext cx="910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26" grpId="0" animBg="1"/>
      <p:bldP spid="28" grpId="0"/>
      <p:bldP spid="29" grpId="0"/>
      <p:bldP spid="30" grpId="0"/>
      <p:bldP spid="31" grpId="0"/>
      <p:bldP spid="32" grpId="0"/>
      <p:bldP spid="33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14450"/>
            <a:ext cx="74866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write numbers in expanded form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thinking about the value of each digit.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4686300" y="2114550"/>
            <a:ext cx="60579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15 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standard form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1500" y="2457450"/>
            <a:ext cx="228600" cy="22860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600200" y="4400550"/>
            <a:ext cx="228600" cy="2286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057400" y="4400550"/>
            <a:ext cx="228600" cy="2286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600200" y="3943350"/>
            <a:ext cx="228600" cy="2286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57400" y="3943350"/>
            <a:ext cx="228600" cy="2286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600200" y="3486150"/>
            <a:ext cx="228600" cy="2286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 bwMode="auto">
          <a:xfrm>
            <a:off x="457200" y="971550"/>
            <a:ext cx="83439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Numbers can be written in standard form, expanded form, and word form.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 bwMode="auto">
          <a:xfrm>
            <a:off x="4114800" y="3143250"/>
            <a:ext cx="16002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+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4572000" y="2571750"/>
            <a:ext cx="22860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029200" y="2571750"/>
            <a:ext cx="22860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3"/>
          <p:cNvSpPr txBox="1">
            <a:spLocks/>
          </p:cNvSpPr>
          <p:nvPr/>
        </p:nvSpPr>
        <p:spPr bwMode="auto">
          <a:xfrm>
            <a:off x="5029200" y="3143250"/>
            <a:ext cx="4953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1028700" y="2343150"/>
            <a:ext cx="1828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 ten and 5 ones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5486400" y="3028950"/>
            <a:ext cx="33147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expanded form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3771900" y="3943350"/>
            <a:ext cx="1828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fifteen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5372100" y="3943350"/>
            <a:ext cx="33147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word form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5" grpId="0"/>
      <p:bldP spid="26" grpId="0" build="p"/>
      <p:bldP spid="27" grpId="0" build="p"/>
      <p:bldP spid="28" grpId="0" build="p"/>
      <p:bldP spid="2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each part of a number is only that number.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 bwMode="auto">
          <a:xfrm>
            <a:off x="571500" y="2686050"/>
            <a:ext cx="81153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35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3771900" y="3143250"/>
            <a:ext cx="571500" cy="4572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4914900" y="3143250"/>
            <a:ext cx="342900" cy="4572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3"/>
          <p:cNvSpPr txBox="1">
            <a:spLocks/>
          </p:cNvSpPr>
          <p:nvPr/>
        </p:nvSpPr>
        <p:spPr bwMode="auto">
          <a:xfrm>
            <a:off x="5029200" y="3600450"/>
            <a:ext cx="11430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Ones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1" name="Text Placeholder 3"/>
          <p:cNvSpPr txBox="1">
            <a:spLocks/>
          </p:cNvSpPr>
          <p:nvPr/>
        </p:nvSpPr>
        <p:spPr bwMode="auto">
          <a:xfrm>
            <a:off x="3200400" y="3600450"/>
            <a:ext cx="10287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Tens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		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2" name="Text Placeholder 3"/>
          <p:cNvSpPr txBox="1">
            <a:spLocks/>
          </p:cNvSpPr>
          <p:nvPr/>
        </p:nvSpPr>
        <p:spPr bwMode="auto">
          <a:xfrm>
            <a:off x="914400" y="3600450"/>
            <a:ext cx="14859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 + 5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 bwMode="auto">
          <a:xfrm>
            <a:off x="6858000" y="3600450"/>
            <a:ext cx="11430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30 +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 bwMode="auto">
          <a:xfrm>
            <a:off x="7658100" y="3600450"/>
            <a:ext cx="5715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6515100" y="3257550"/>
            <a:ext cx="1943100" cy="10287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7" grpId="0"/>
      <p:bldP spid="30" grpId="0"/>
      <p:bldP spid="31" grpId="0"/>
      <p:bldP spid="32" grpId="0"/>
      <p:bldP spid="32" grpId="1"/>
      <p:bldP spid="33" grpId="0"/>
      <p:bldP spid="34" grpId="0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43300" y="628650"/>
            <a:ext cx="114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735</a:t>
            </a:r>
            <a:r>
              <a:rPr lang="en-US" sz="2800" dirty="0" smtClean="0">
                <a:latin typeface="Orly's Font 2" pitchFamily="66" charset="0"/>
              </a:rPr>
              <a:t>   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1714500" y="17716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0" y="17716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14500" y="23431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0" y="23431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14500" y="29146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657600" y="1885950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114800" y="1885950"/>
            <a:ext cx="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11"/>
          <p:cNvSpPr/>
          <p:nvPr/>
        </p:nvSpPr>
        <p:spPr>
          <a:xfrm>
            <a:off x="4318698" y="1921227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4318698" y="2149827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4318698" y="2607027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4318698" y="2378427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4318698" y="2835627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86000" y="29146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857500" y="25717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914400" y="394335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700   +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3771900" y="1885950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1371600" y="3486150"/>
            <a:ext cx="685800" cy="3429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2971800" y="2686050"/>
            <a:ext cx="685800" cy="11430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3886200" y="3028950"/>
            <a:ext cx="457200" cy="800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886200" y="1885950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Callout 27"/>
          <p:cNvSpPr/>
          <p:nvPr/>
        </p:nvSpPr>
        <p:spPr>
          <a:xfrm>
            <a:off x="6491805" y="857250"/>
            <a:ext cx="2400300" cy="1687988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tx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91805" y="1125012"/>
            <a:ext cx="23092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How many hundreds, tens and ones do I have?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629400" y="1200150"/>
            <a:ext cx="23092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I have 7 hundreds, 3 tens and 5 ones.</a:t>
            </a:r>
          </a:p>
        </p:txBody>
      </p:sp>
      <p:pic>
        <p:nvPicPr>
          <p:cNvPr id="31" name="Picture 30" descr="Zim 1.png"/>
          <p:cNvPicPr>
            <a:picLocks noChangeAspect="1"/>
          </p:cNvPicPr>
          <p:nvPr/>
        </p:nvPicPr>
        <p:blipFill>
          <a:blip r:embed="rId3" cstate="print"/>
          <a:srcRect l="38750" r="40000" b="3311"/>
          <a:stretch>
            <a:fillRect/>
          </a:stretch>
        </p:blipFill>
        <p:spPr>
          <a:xfrm>
            <a:off x="5257800" y="400050"/>
            <a:ext cx="1390286" cy="3556600"/>
          </a:xfrm>
          <a:prstGeom prst="rect">
            <a:avLst/>
          </a:prstGeom>
        </p:spPr>
      </p:pic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2286000" y="3943350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30  +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3314700" y="3933775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3890430" y="394335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= 735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build="p"/>
      <p:bldP spid="28" grpId="0" animBg="1"/>
      <p:bldP spid="29" grpId="0"/>
      <p:bldP spid="29" grpId="1"/>
      <p:bldP spid="30" grpId="0"/>
      <p:bldP spid="33" grpId="0" build="p"/>
      <p:bldP spid="34" grpId="0" build="p"/>
      <p:bldP spid="3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43300" y="628650"/>
            <a:ext cx="114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509</a:t>
            </a:r>
            <a:r>
              <a:rPr lang="en-US" sz="2800" dirty="0" smtClean="0">
                <a:latin typeface="Orly's Font 2" pitchFamily="66" charset="0"/>
              </a:rPr>
              <a:t>   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5143500" y="9715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15000" y="9715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43500" y="15430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15000" y="15430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43500" y="211455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7747698" y="963081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7747698" y="1191681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7747698" y="1648881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7747698" y="1420281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7747698" y="1877481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5143500" y="3874206"/>
            <a:ext cx="28617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500 +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4800600" y="2686050"/>
            <a:ext cx="685800" cy="3429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6629400" y="1771650"/>
            <a:ext cx="114300" cy="9144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772400" y="2070804"/>
            <a:ext cx="114300" cy="958146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Callout 24"/>
          <p:cNvSpPr/>
          <p:nvPr/>
        </p:nvSpPr>
        <p:spPr>
          <a:xfrm>
            <a:off x="1600200" y="1464027"/>
            <a:ext cx="2400300" cy="1485900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tx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14500" y="1771650"/>
            <a:ext cx="21949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What if there is a zero in the number?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6739470" y="3864631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7315200" y="3874206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= 509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31" name="Picture 30" descr="Zim 1.png"/>
          <p:cNvPicPr>
            <a:picLocks noChangeAspect="1"/>
          </p:cNvPicPr>
          <p:nvPr/>
        </p:nvPicPr>
        <p:blipFill>
          <a:blip r:embed="rId3" cstate="print"/>
          <a:srcRect l="38750" r="40000" b="3311"/>
          <a:stretch>
            <a:fillRect/>
          </a:stretch>
        </p:blipFill>
        <p:spPr>
          <a:xfrm>
            <a:off x="342900" y="971550"/>
            <a:ext cx="1390286" cy="3556600"/>
          </a:xfrm>
          <a:prstGeom prst="rect">
            <a:avLst/>
          </a:prstGeom>
        </p:spPr>
      </p:pic>
      <p:sp>
        <p:nvSpPr>
          <p:cNvPr id="32" name="Freeform 31"/>
          <p:cNvSpPr/>
          <p:nvPr/>
        </p:nvSpPr>
        <p:spPr>
          <a:xfrm>
            <a:off x="8072268" y="98988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8072268" y="121848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8072268" y="167568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8072268" y="144708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3886200" y="3143250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 hundreds 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5486400" y="2686050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0 tens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7086600" y="3028950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 ones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build="p"/>
      <p:bldP spid="25" grpId="0" animBg="1"/>
      <p:bldP spid="26" grpId="0"/>
      <p:bldP spid="29" grpId="0" build="p"/>
      <p:bldP spid="30" grpId="0" build="p"/>
      <p:bldP spid="32" grpId="0" animBg="1"/>
      <p:bldP spid="33" grpId="0" animBg="1"/>
      <p:bldP spid="34" grpId="0" animBg="1"/>
      <p:bldP spid="35" grpId="0" animBg="1"/>
      <p:bldP spid="36" grpId="0" build="p"/>
      <p:bldP spid="39" grpId="0" build="p"/>
      <p:bldP spid="4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00100" y="108585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 can write the number in expanded form if I think about the value of each digit!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57400" y="2686050"/>
            <a:ext cx="114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192</a:t>
            </a:r>
            <a:r>
              <a:rPr lang="en-US" sz="2800" dirty="0" smtClean="0">
                <a:latin typeface="Orly's Font 2" pitchFamily="66" charset="0"/>
              </a:rPr>
              <a:t>   </a:t>
            </a:r>
            <a:endParaRPr lang="en-US" sz="2800" dirty="0"/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914400" y="3885495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100   +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2286000" y="3885495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90  +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3314700" y="387592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3890430" y="3885495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= 192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600200" y="3143250"/>
            <a:ext cx="80010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628900" y="3143250"/>
            <a:ext cx="114300" cy="6858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971800" y="3028950"/>
            <a:ext cx="914400" cy="8001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Zim 1.png"/>
          <p:cNvPicPr>
            <a:picLocks noChangeAspect="1"/>
          </p:cNvPicPr>
          <p:nvPr/>
        </p:nvPicPr>
        <p:blipFill>
          <a:blip r:embed="rId3" cstate="print"/>
          <a:srcRect l="38750" r="40000" b="3311"/>
          <a:stretch>
            <a:fillRect/>
          </a:stretch>
        </p:blipFill>
        <p:spPr>
          <a:xfrm>
            <a:off x="5943600" y="2228850"/>
            <a:ext cx="10723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build="p"/>
      <p:bldP spid="6" grpId="0" build="p"/>
      <p:bldP spid="7" grpId="0" build="p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to write numbers in expanded form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thinking about the value of each digit.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24443</TotalTime>
  <Words>203</Words>
  <Application>Microsoft Office PowerPoint</Application>
  <PresentationFormat>On-screen Show (16:9)</PresentationFormat>
  <Paragraphs>53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281</cp:revision>
  <dcterms:created xsi:type="dcterms:W3CDTF">2011-06-12T17:04:43Z</dcterms:created>
  <dcterms:modified xsi:type="dcterms:W3CDTF">2015-06-07T13:33:53Z</dcterms:modified>
</cp:coreProperties>
</file>